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773DB-15CB-4710-BB22-784798E34D5B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BEF7E-963D-4A36-8F64-6848951B2E6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EF7E-963D-4A36-8F64-6848951B2E6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D1338-E69C-4D4D-A29B-151B353C60C5}" type="datetimeFigureOut">
              <a:rPr lang="it-IT" smtClean="0"/>
              <a:pPr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D8D4-E221-40A2-8AC5-2299E5EB6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I.C. CASALI DEI MANCO 1 </a:t>
            </a:r>
          </a:p>
          <a:p>
            <a:r>
              <a:rPr lang="it-IT" sz="2000" dirty="0" smtClean="0"/>
              <a:t>SCUOLA DELL’INFANZIA LOCALITA’ PEDACE SEZ B</a:t>
            </a:r>
          </a:p>
          <a:p>
            <a:r>
              <a:rPr lang="it-IT" sz="1400" dirty="0" smtClean="0"/>
              <a:t>DOCENTI :CURCIO GIULIA-GRANIERI ANNA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124744"/>
            <a:ext cx="8748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ASCOLTARE,COMPRENDERE,RAPPRESENTARE ILRACCONTO </a:t>
            </a:r>
            <a:r>
              <a:rPr lang="it-IT" sz="2400" dirty="0" smtClean="0"/>
              <a:t>: </a:t>
            </a:r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LA VIOLA E IL SUO PROFUMO</a:t>
            </a:r>
            <a:endParaRPr lang="it-IT" sz="2400" dirty="0"/>
          </a:p>
        </p:txBody>
      </p:sp>
      <p:pic>
        <p:nvPicPr>
          <p:cNvPr id="11" name="Immagine 10" descr="C:\Users\Giulia\Desktop\violetta\IMG-20200327-WA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1394114" cy="185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3491880" y="2636912"/>
            <a:ext cx="520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 BAMBINI CONTINUANO A LAVORARE CON IMPEGNO</a:t>
            </a:r>
            <a:endParaRPr lang="it-IT" dirty="0"/>
          </a:p>
        </p:txBody>
      </p:sp>
      <p:pic>
        <p:nvPicPr>
          <p:cNvPr id="13" name="Immagine 12" descr="C:\Users\Giulia\Desktop\violetta\IMG-20200327-WA0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1075459" cy="191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C:\Users\Giulia\Desktop\violetta\IMG-20200327-WA00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01008"/>
            <a:ext cx="1656184" cy="21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 descr="C:\Users\Giulia\Desktop\violetta\IMG-20200327-WA00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429000"/>
            <a:ext cx="1629641" cy="218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C:\Users\Giulia\Desktop\violetta\IMG-20200327-WA00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229200"/>
            <a:ext cx="2608234" cy="127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Giulia\Desktop\violetta\IMG-20200327-WA0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2019">
            <a:off x="323528" y="260648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C:\Users\Giulia\Desktop\IMG-20200321-WA00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692696"/>
            <a:ext cx="2266950" cy="206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C:\Users\Giulia\Desktop\violetta\IMG-20200327-WA00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7241">
            <a:off x="5796136" y="332656"/>
            <a:ext cx="1149697" cy="23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Giulia\Desktop\violetta\IMG-20200327-WA00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36153">
            <a:off x="323528" y="2924944"/>
            <a:ext cx="1726623" cy="22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Giulia\Desktop\violetta\IMG-20200327-WA005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64008">
            <a:off x="3131840" y="3140968"/>
            <a:ext cx="1477241" cy="195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Giulia\Desktop\violetta\IMG-20200327-WA006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82551">
            <a:off x="5724128" y="3140968"/>
            <a:ext cx="1352550" cy="181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Giulia\Desktop\violetta\IMG-20200327-WA002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50905">
            <a:off x="7092280" y="4509120"/>
            <a:ext cx="1569143" cy="21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 rot="20795551">
            <a:off x="1349932" y="2389709"/>
            <a:ext cx="6507313" cy="1177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it-IT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33CC33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 colori dei fiori della primavera portano gioia in ogni cuore</a:t>
            </a:r>
            <a:endParaRPr lang="it-IT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33CC33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Immagine 2" descr="C:\Users\Giulia\Desktop\IMG-20200327-WA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301208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C:\Users\Giulia\Desktop\violetta\IMG-20200326-WA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5230">
            <a:off x="604731" y="438512"/>
            <a:ext cx="1491860" cy="98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Giulia\Desktop\IMG-20200327-WA00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41721">
            <a:off x="7528922" y="150701"/>
            <a:ext cx="1088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Giulia\Desktop\IMG-20200327-WA00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8567">
            <a:off x="8026085" y="1781102"/>
            <a:ext cx="998567" cy="138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:\Users\Giulia\Desktop\IMG-20200327-WA00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8042">
            <a:off x="7523661" y="3734968"/>
            <a:ext cx="1554653" cy="117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C:\Users\Giulia\Desktop\IMG-20200327-WA00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29432">
            <a:off x="251552" y="1884966"/>
            <a:ext cx="1440160" cy="99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C:\Users\Giulia\Desktop\IMG-20200327-WA006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59630">
            <a:off x="66321" y="5601611"/>
            <a:ext cx="1740477" cy="11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C:\Users\Giulia\Desktop\IMG-20200327-WA004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4005064"/>
            <a:ext cx="943148" cy="14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C:\Users\Giulia\Desktop\IMG-20200327-WA007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937922">
            <a:off x="3482363" y="3662818"/>
            <a:ext cx="1084234" cy="151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 descr="C:\Users\Giulia\Desktop\IMG-20200327-WA0055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04664"/>
            <a:ext cx="881495" cy="127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 descr="C:\Users\Giulia\Desktop\IMG-20200327-WA005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983454">
            <a:off x="5102030" y="5583848"/>
            <a:ext cx="1033896" cy="119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19" descr="C:\Users\Giulia\Desktop\IMG-20200327-WA001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724698">
            <a:off x="2953953" y="1316637"/>
            <a:ext cx="934662" cy="13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Giulia\Desktop\IMG-20200327-WA00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4427984" y="260648"/>
            <a:ext cx="1296144" cy="2088232"/>
          </a:xfrm>
          <a:prstGeom prst="rect">
            <a:avLst/>
          </a:prstGeom>
          <a:noFill/>
        </p:spPr>
      </p:pic>
      <p:pic>
        <p:nvPicPr>
          <p:cNvPr id="23" name="Immagine 22" descr="C:\Users\Giulia\Desktop\IMG-20200327-WA0013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131840" y="5589240"/>
            <a:ext cx="1368152" cy="107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magine 24" descr="C:\Users\Giulia\Documents\IMG-20200328-WA0003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8064" y="3789040"/>
            <a:ext cx="1556558" cy="119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Giulia\Desktop\IMG-20200327-WA0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0882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C:\Users\Giulia\Desktop\violetta\IMG-20200327-WA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5230">
            <a:off x="3143435" y="340772"/>
            <a:ext cx="2235365" cy="256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C:\Users\Giulia\Desktop\IMG-20200327-WA0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7441">
            <a:off x="6544443" y="256202"/>
            <a:ext cx="1790876" cy="235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Giulia\Documents\IMG-20200328-WA0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6725">
            <a:off x="432032" y="2869517"/>
            <a:ext cx="20882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Giulia\Desktop\IMG-20200327-WA00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34884">
            <a:off x="5359779" y="2843032"/>
            <a:ext cx="1720127" cy="217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Giulia\Desktop\IMG-20200327-WA000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212976"/>
            <a:ext cx="2232248" cy="193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Giulia\Desktop\IMG-20200324-WA000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81456">
            <a:off x="6228184" y="5085184"/>
            <a:ext cx="2304256" cy="148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46</Words>
  <Application>Microsoft Office PowerPoint</Application>
  <PresentationFormat>Presentazione su schermo (4:3)</PresentationFormat>
  <Paragraphs>9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Giulia</dc:creator>
  <cp:lastModifiedBy>Giulia</cp:lastModifiedBy>
  <cp:revision>7</cp:revision>
  <dcterms:created xsi:type="dcterms:W3CDTF">2020-03-28T15:22:16Z</dcterms:created>
  <dcterms:modified xsi:type="dcterms:W3CDTF">2020-03-29T14:25:08Z</dcterms:modified>
</cp:coreProperties>
</file>